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5"/>
  </p:notesMasterIdLst>
  <p:handoutMasterIdLst>
    <p:handoutMasterId r:id="rId16"/>
  </p:handoutMasterIdLst>
  <p:sldIdLst>
    <p:sldId id="265" r:id="rId3"/>
    <p:sldId id="274" r:id="rId4"/>
    <p:sldId id="289" r:id="rId5"/>
    <p:sldId id="290" r:id="rId6"/>
    <p:sldId id="291" r:id="rId7"/>
    <p:sldId id="292" r:id="rId8"/>
    <p:sldId id="294" r:id="rId9"/>
    <p:sldId id="284" r:id="rId10"/>
    <p:sldId id="296" r:id="rId11"/>
    <p:sldId id="297" r:id="rId12"/>
    <p:sldId id="299" r:id="rId13"/>
    <p:sldId id="30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6816" userDrawn="1">
          <p15:clr>
            <a:srgbClr val="A4A3A4"/>
          </p15:clr>
        </p15:guide>
        <p15:guide id="3" pos="816"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9619" autoAdjust="0"/>
  </p:normalViewPr>
  <p:slideViewPr>
    <p:cSldViewPr>
      <p:cViewPr varScale="1">
        <p:scale>
          <a:sx n="96" d="100"/>
          <a:sy n="96" d="100"/>
        </p:scale>
        <p:origin x="42" y="204"/>
      </p:cViewPr>
      <p:guideLst>
        <p:guide pos="3840"/>
        <p:guide pos="6816"/>
        <p:guide pos="816"/>
        <p:guide orient="horz" pos="2160"/>
      </p:guideLst>
    </p:cSldViewPr>
  </p:slideViewPr>
  <p:notesTextViewPr>
    <p:cViewPr>
      <p:scale>
        <a:sx n="1" d="1"/>
        <a:sy n="1" d="1"/>
      </p:scale>
      <p:origin x="0" y="0"/>
    </p:cViewPr>
  </p:notesTextViewPr>
  <p:notesViewPr>
    <p:cSldViewPr>
      <p:cViewPr varScale="1">
        <p:scale>
          <a:sx n="95" d="100"/>
          <a:sy n="95" d="100"/>
        </p:scale>
        <p:origin x="357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7/6/2016</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7/6/2016</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sz="1200" b="0" i="1"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2</a:t>
            </a:fld>
            <a:endParaRPr lang="en-US" sz="1200" b="0" i="0">
              <a:latin typeface="Corbel"/>
              <a:ea typeface="+mn-ea"/>
              <a:cs typeface="+mn-cs"/>
            </a:endParaRPr>
          </a:p>
        </p:txBody>
      </p:sp>
    </p:spTree>
    <p:extLst>
      <p:ext uri="{BB962C8B-B14F-4D97-AF65-F5344CB8AC3E}">
        <p14:creationId xmlns:p14="http://schemas.microsoft.com/office/powerpoint/2010/main" val="2909310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a:solidFill>
                  <a:srgbClr val="363D3D"/>
                </a:solidFill>
                <a:latin typeface="Corbel"/>
                <a:ea typeface="+mn-ea"/>
                <a:cs typeface="+mn-cs"/>
              </a:rPr>
              <a:t>Quizás necesite más de una diapositiva</a:t>
            </a: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3</a:t>
            </a:fld>
            <a:endParaRPr lang="en-US" sz="1200" b="0" i="0">
              <a:latin typeface="Corbel"/>
              <a:ea typeface="+mn-ea"/>
              <a:cs typeface="+mn-cs"/>
            </a:endParaRPr>
          </a:p>
        </p:txBody>
      </p:sp>
    </p:spTree>
    <p:extLst>
      <p:ext uri="{BB962C8B-B14F-4D97-AF65-F5344CB8AC3E}">
        <p14:creationId xmlns:p14="http://schemas.microsoft.com/office/powerpoint/2010/main" val="4265826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7FB667E1-E601-4AAF-B95C-B25720D70A60}" type="slidenum">
              <a:rPr lang="es-ES" smtClean="0"/>
              <a:t>4</a:t>
            </a:fld>
            <a:endParaRPr lang="es-ES"/>
          </a:p>
        </p:txBody>
      </p:sp>
    </p:spTree>
    <p:extLst>
      <p:ext uri="{BB962C8B-B14F-4D97-AF65-F5344CB8AC3E}">
        <p14:creationId xmlns:p14="http://schemas.microsoft.com/office/powerpoint/2010/main" val="4093685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a:solidFill>
                  <a:srgbClr val="363D3D"/>
                </a:solidFill>
                <a:latin typeface="Corbel"/>
                <a:ea typeface="+mn-ea"/>
                <a:cs typeface="+mn-cs"/>
              </a:rPr>
              <a:t>Quizás necesite más de una diapositiva</a:t>
            </a: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7</a:t>
            </a:fld>
            <a:endParaRPr lang="en-US" sz="1200" b="0" i="0">
              <a:latin typeface="Corbel"/>
              <a:ea typeface="+mn-ea"/>
              <a:cs typeface="+mn-cs"/>
            </a:endParaRPr>
          </a:p>
        </p:txBody>
      </p:sp>
    </p:spTree>
    <p:extLst>
      <p:ext uri="{BB962C8B-B14F-4D97-AF65-F5344CB8AC3E}">
        <p14:creationId xmlns:p14="http://schemas.microsoft.com/office/powerpoint/2010/main" val="201511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a:solidFill>
                  <a:srgbClr val="363D3D"/>
                </a:solidFill>
                <a:latin typeface="Corbel"/>
                <a:ea typeface="+mn-ea"/>
                <a:cs typeface="+mn-cs"/>
              </a:rPr>
              <a:t>Quizás necesite más de una diapositiva</a:t>
            </a: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8</a:t>
            </a:fld>
            <a:endParaRPr lang="en-US" sz="1200" b="0" i="0">
              <a:latin typeface="Corbel"/>
              <a:ea typeface="+mn-ea"/>
              <a:cs typeface="+mn-cs"/>
            </a:endParaRPr>
          </a:p>
        </p:txBody>
      </p:sp>
    </p:spTree>
    <p:extLst>
      <p:ext uri="{BB962C8B-B14F-4D97-AF65-F5344CB8AC3E}">
        <p14:creationId xmlns:p14="http://schemas.microsoft.com/office/powerpoint/2010/main" val="1214956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a:solidFill>
                  <a:srgbClr val="363D3D"/>
                </a:solidFill>
                <a:latin typeface="Corbel"/>
                <a:ea typeface="+mn-ea"/>
                <a:cs typeface="+mn-cs"/>
              </a:rPr>
              <a:t>Quizás necesite más de una diapositiva</a:t>
            </a: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9</a:t>
            </a:fld>
            <a:endParaRPr lang="en-US" sz="1200" b="0" i="0">
              <a:latin typeface="Corbel"/>
              <a:ea typeface="+mn-ea"/>
              <a:cs typeface="+mn-cs"/>
            </a:endParaRPr>
          </a:p>
        </p:txBody>
      </p:sp>
    </p:spTree>
    <p:extLst>
      <p:ext uri="{BB962C8B-B14F-4D97-AF65-F5344CB8AC3E}">
        <p14:creationId xmlns:p14="http://schemas.microsoft.com/office/powerpoint/2010/main" val="513784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a:solidFill>
                  <a:srgbClr val="363D3D"/>
                </a:solidFill>
                <a:latin typeface="Corbel"/>
                <a:ea typeface="+mn-ea"/>
                <a:cs typeface="+mn-cs"/>
              </a:rPr>
              <a:t>Quizás necesite más de una diapositiva</a:t>
            </a: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10</a:t>
            </a:fld>
            <a:endParaRPr lang="en-US" sz="1200" b="0" i="0">
              <a:latin typeface="Corbel"/>
              <a:ea typeface="+mn-ea"/>
              <a:cs typeface="+mn-cs"/>
            </a:endParaRPr>
          </a:p>
        </p:txBody>
      </p:sp>
    </p:spTree>
    <p:extLst>
      <p:ext uri="{BB962C8B-B14F-4D97-AF65-F5344CB8AC3E}">
        <p14:creationId xmlns:p14="http://schemas.microsoft.com/office/powerpoint/2010/main" val="628732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a:solidFill>
                  <a:srgbClr val="363D3D"/>
                </a:solidFill>
                <a:latin typeface="Corbel"/>
                <a:ea typeface="+mn-ea"/>
                <a:cs typeface="+mn-cs"/>
              </a:rPr>
              <a:t>Quizás necesite más de una diapositiva</a:t>
            </a: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11</a:t>
            </a:fld>
            <a:endParaRPr lang="en-US" sz="1200" b="0" i="0">
              <a:latin typeface="Corbel"/>
              <a:ea typeface="+mn-ea"/>
              <a:cs typeface="+mn-cs"/>
            </a:endParaRPr>
          </a:p>
        </p:txBody>
      </p:sp>
    </p:spTree>
    <p:extLst>
      <p:ext uri="{BB962C8B-B14F-4D97-AF65-F5344CB8AC3E}">
        <p14:creationId xmlns:p14="http://schemas.microsoft.com/office/powerpoint/2010/main" val="3598741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a:solidFill>
                  <a:srgbClr val="363D3D"/>
                </a:solidFill>
                <a:latin typeface="Corbel"/>
                <a:ea typeface="+mn-ea"/>
                <a:cs typeface="+mn-cs"/>
              </a:rPr>
              <a:t>Quizás necesite más de una diapositiva</a:t>
            </a:r>
          </a:p>
        </p:txBody>
      </p:sp>
      <p:sp>
        <p:nvSpPr>
          <p:cNvPr id="4" name="Slide Number Placeholder 3"/>
          <p:cNvSpPr>
            <a:spLocks noGrp="1"/>
          </p:cNvSpPr>
          <p:nvPr>
            <p:ph type="sldNum" sz="quarter" idx="10"/>
          </p:nvPr>
        </p:nvSpPr>
        <p:spPr/>
        <p:txBody>
          <a:bodyPr/>
          <a:lstStyle/>
          <a:p>
            <a:pPr algn="r" defTabSz="914400">
              <a:buNone/>
            </a:pPr>
            <a:fld id="{7FB667E1-E601-4AAF-B95C-B25720D70A60}" type="slidenum">
              <a:rPr lang="en-US" sz="1200" b="0" i="0">
                <a:latin typeface="Corbel"/>
                <a:ea typeface="+mn-ea"/>
                <a:cs typeface="+mn-cs"/>
              </a:rPr>
              <a:t>12</a:t>
            </a:fld>
            <a:endParaRPr lang="en-US" sz="1200" b="0" i="0">
              <a:latin typeface="Corbel"/>
              <a:ea typeface="+mn-ea"/>
              <a:cs typeface="+mn-cs"/>
            </a:endParaRPr>
          </a:p>
        </p:txBody>
      </p:sp>
    </p:spTree>
    <p:extLst>
      <p:ext uri="{BB962C8B-B14F-4D97-AF65-F5344CB8AC3E}">
        <p14:creationId xmlns:p14="http://schemas.microsoft.com/office/powerpoint/2010/main" val="37445236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 y="0"/>
            <a:ext cx="12188699" cy="4799300"/>
          </a:xfrm>
          <a:prstGeom prst="rect">
            <a:avLst/>
          </a:prstGeom>
        </p:spPr>
      </p:pic>
      <p:sp>
        <p:nvSpPr>
          <p:cNvPr id="4" name="Rectangle 3"/>
          <p:cNvSpPr/>
          <p:nvPr/>
        </p:nvSpPr>
        <p:spPr bwMode="ltGray">
          <a:xfrm>
            <a:off x="-2" y="4754880"/>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6" name="Rectangle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3999" y="4800600"/>
            <a:ext cx="9144002" cy="1143000"/>
          </a:xfrm>
        </p:spPr>
        <p:txBody>
          <a:bodyPr anchor="b">
            <a:normAutofit/>
          </a:bodyPr>
          <a:lstStyle>
            <a:lvl1pPr algn="ctr">
              <a:defRPr sz="4800">
                <a:solidFill>
                  <a:schemeClr val="bg1"/>
                </a:solidFill>
              </a:defRPr>
            </a:lvl1pPr>
          </a:lstStyle>
          <a:p>
            <a:r>
              <a:rPr lang="es-ES"/>
              <a:t>Haga clic para modificar el estilo de título del patrón</a:t>
            </a:r>
            <a:endParaRPr/>
          </a:p>
        </p:txBody>
      </p:sp>
      <p:sp>
        <p:nvSpPr>
          <p:cNvPr id="3" name="Subtitle 2"/>
          <p:cNvSpPr>
            <a:spLocks noGrp="1"/>
          </p:cNvSpPr>
          <p:nvPr>
            <p:ph type="subTitle" idx="1"/>
          </p:nvPr>
        </p:nvSpPr>
        <p:spPr>
          <a:xfrm>
            <a:off x="1522413" y="5943600"/>
            <a:ext cx="9144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Alternate Content with Caption">
    <p:spTree>
      <p:nvGrpSpPr>
        <p:cNvPr id="1" name=""/>
        <p:cNvGrpSpPr/>
        <p:nvPr/>
      </p:nvGrpSpPr>
      <p:grpSpPr>
        <a:xfrm>
          <a:off x="0" y="0"/>
          <a:ext cx="0" cy="0"/>
          <a:chOff x="0" y="0"/>
          <a:chExt cx="0" cy="0"/>
        </a:xfrm>
      </p:grpSpPr>
      <p:sp>
        <p:nvSpPr>
          <p:cNvPr id="8" name="Rectangle 7"/>
          <p:cNvSpPr/>
          <p:nvPr/>
        </p:nvSpPr>
        <p:spPr bwMode="ltGray">
          <a:xfrm>
            <a:off x="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60412" y="2362200"/>
            <a:ext cx="3200400" cy="1990725"/>
          </a:xfrm>
        </p:spPr>
        <p:txBody>
          <a:bodyPr anchor="b">
            <a:normAutofit/>
          </a:bodyPr>
          <a:lstStyle>
            <a:lvl1pPr>
              <a:defRPr sz="3400" b="0">
                <a:solidFill>
                  <a:schemeClr val="bg1"/>
                </a:solidFill>
              </a:defRPr>
            </a:lvl1pPr>
          </a:lstStyle>
          <a:p>
            <a:r>
              <a:rPr lang="es-ES"/>
              <a:t>Haga clic para modificar el estilo de título del patrón</a:t>
            </a:r>
            <a:endParaRPr/>
          </a:p>
        </p:txBody>
      </p:sp>
      <p:sp>
        <p:nvSpPr>
          <p:cNvPr id="3" name="Content Placeholder 2"/>
          <p:cNvSpPr>
            <a:spLocks noGrp="1"/>
          </p:cNvSpPr>
          <p:nvPr>
            <p:ph idx="1"/>
          </p:nvPr>
        </p:nvSpPr>
        <p:spPr>
          <a:xfrm>
            <a:off x="5362892" y="685800"/>
            <a:ext cx="637032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7/6/2016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37693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bwMode="ltGray">
          <a:xfrm>
            <a:off x="731520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923214" y="2362200"/>
            <a:ext cx="3200400" cy="1993392"/>
          </a:xfrm>
        </p:spPr>
        <p:txBody>
          <a:bodyPr anchor="b">
            <a:normAutofit/>
          </a:bodyPr>
          <a:lstStyle>
            <a:lvl1pPr>
              <a:defRPr sz="3400" b="0">
                <a:solidFill>
                  <a:schemeClr val="bg1"/>
                </a:solidFill>
              </a:defRPr>
            </a:lvl1pPr>
          </a:lstStyle>
          <a:p>
            <a:r>
              <a:rPr lang="es-ES"/>
              <a:t>Haga clic para modificar el estilo de título del patrón</a:t>
            </a:r>
            <a:endParaRPr/>
          </a:p>
        </p:txBody>
      </p:sp>
      <p:sp>
        <p:nvSpPr>
          <p:cNvPr id="3" name="Picture Placeholder 2"/>
          <p:cNvSpPr>
            <a:spLocks noGrp="1"/>
          </p:cNvSpPr>
          <p:nvPr>
            <p:ph type="pic" idx="1"/>
          </p:nvPr>
        </p:nvSpPr>
        <p:spPr>
          <a:xfrm>
            <a:off x="0" y="0"/>
            <a:ext cx="73152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a:p>
        </p:txBody>
      </p:sp>
      <p:sp>
        <p:nvSpPr>
          <p:cNvPr id="4" name="Text Placeholder 3"/>
          <p:cNvSpPr>
            <a:spLocks noGrp="1"/>
          </p:cNvSpPr>
          <p:nvPr>
            <p:ph type="body" sz="half" idx="2"/>
          </p:nvPr>
        </p:nvSpPr>
        <p:spPr>
          <a:xfrm>
            <a:off x="7923214" y="4355592"/>
            <a:ext cx="32004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9E583DDF-CA54-461A-A486-592D2374C532}" type="datetimeFigureOut">
              <a:rPr lang="en-US"/>
              <a:t>7/6/2016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4" name="Date Placeholder 3"/>
          <p:cNvSpPr>
            <a:spLocks noGrp="1"/>
          </p:cNvSpPr>
          <p:nvPr>
            <p:ph type="dt" sz="half" idx="10"/>
          </p:nvPr>
        </p:nvSpPr>
        <p:spPr/>
        <p:txBody>
          <a:bodyPr/>
          <a:lstStyle/>
          <a:p>
            <a:fld id="{9E583DDF-CA54-461A-A486-592D2374C532}" type="datetimeFigureOut">
              <a:rPr lang="en-US"/>
              <a:t>7/6/2016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s-ES"/>
              <a:t>Haga clic para modificar el estilo de título del patrón</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4" name="Date Placeholder 3"/>
          <p:cNvSpPr>
            <a:spLocks noGrp="1"/>
          </p:cNvSpPr>
          <p:nvPr>
            <p:ph type="dt" sz="half" idx="10"/>
          </p:nvPr>
        </p:nvSpPr>
        <p:spPr/>
        <p:txBody>
          <a:bodyPr/>
          <a:lstStyle/>
          <a:p>
            <a:fld id="{9E583DDF-CA54-461A-A486-592D2374C532}" type="datetimeFigureOut">
              <a:rPr lang="en-US"/>
              <a:t>7/6/2016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a:p>
        </p:txBody>
      </p:sp>
      <p:sp>
        <p:nvSpPr>
          <p:cNvPr id="3" name="Content Placeholder 2"/>
          <p:cNvSpPr>
            <a:spLocks noGrp="1"/>
          </p:cNvSpPr>
          <p:nvPr>
            <p:ph idx="1"/>
          </p:nvPr>
        </p:nvSpPr>
        <p:spPr/>
        <p:txBody>
          <a:bodyPr/>
          <a:lstStyle>
            <a:lvl6pPr>
              <a:defRPr/>
            </a:lvl6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4" name="Date Placeholder 3"/>
          <p:cNvSpPr>
            <a:spLocks noGrp="1"/>
          </p:cNvSpPr>
          <p:nvPr>
            <p:ph type="dt" sz="half" idx="10"/>
          </p:nvPr>
        </p:nvSpPr>
        <p:spPr/>
        <p:txBody>
          <a:bodyPr/>
          <a:lstStyle/>
          <a:p>
            <a:fld id="{9E583DDF-CA54-461A-A486-592D2374C532}" type="datetimeFigureOut">
              <a:rPr lang="en-US"/>
              <a:t>7/6/2016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7" name="Rectangle 6"/>
          <p:cNvSpPr/>
          <p:nvPr/>
        </p:nvSpPr>
        <p:spPr bwMode="ltGray">
          <a:xfrm>
            <a:off x="0" y="0"/>
            <a:ext cx="12188826"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 y="4114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524000" y="1143000"/>
            <a:ext cx="9144000" cy="2667000"/>
          </a:xfrm>
        </p:spPr>
        <p:txBody>
          <a:bodyPr anchor="b">
            <a:normAutofit/>
          </a:bodyPr>
          <a:lstStyle>
            <a:lvl1pPr algn="ctr">
              <a:defRPr sz="5200" b="0"/>
            </a:lvl1pPr>
          </a:lstStyle>
          <a:p>
            <a:r>
              <a:rPr lang="es-ES"/>
              <a:t>Haga clic para modificar el estilo de título del patrón</a:t>
            </a:r>
            <a:endParaRPr/>
          </a:p>
        </p:txBody>
      </p:sp>
      <p:sp>
        <p:nvSpPr>
          <p:cNvPr id="3" name="Text Placeholder 2"/>
          <p:cNvSpPr>
            <a:spLocks noGrp="1"/>
          </p:cNvSpPr>
          <p:nvPr>
            <p:ph type="body" idx="1"/>
          </p:nvPr>
        </p:nvSpPr>
        <p:spPr>
          <a:xfrm>
            <a:off x="1524000" y="3810000"/>
            <a:ext cx="9144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E583DDF-CA54-461A-A486-592D2374C532}" type="datetimeFigureOut">
              <a:rPr lang="en-US"/>
              <a:t>7/6/2016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Encabezado alternativo de sección">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1143000"/>
            <a:ext cx="9144000" cy="2667000"/>
          </a:xfrm>
        </p:spPr>
        <p:txBody>
          <a:bodyPr anchor="b">
            <a:normAutofit/>
          </a:bodyPr>
          <a:lstStyle>
            <a:lvl1pPr algn="ctr">
              <a:defRPr sz="5200" b="0">
                <a:solidFill>
                  <a:schemeClr val="tx1"/>
                </a:solidFill>
              </a:defRPr>
            </a:lvl1pPr>
          </a:lstStyle>
          <a:p>
            <a:r>
              <a:rPr lang="es-ES"/>
              <a:t>Haga clic para modificar el estilo de título del patrón</a:t>
            </a:r>
            <a:endParaRPr/>
          </a:p>
        </p:txBody>
      </p:sp>
      <p:sp>
        <p:nvSpPr>
          <p:cNvPr id="3" name="Text Placeholder 2"/>
          <p:cNvSpPr>
            <a:spLocks noGrp="1"/>
          </p:cNvSpPr>
          <p:nvPr>
            <p:ph type="body" idx="1"/>
          </p:nvPr>
        </p:nvSpPr>
        <p:spPr>
          <a:xfrm>
            <a:off x="1522413" y="3810000"/>
            <a:ext cx="9144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7/6/2016</a:t>
            </a:fld>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5" name="Date Placeholder 4"/>
          <p:cNvSpPr>
            <a:spLocks noGrp="1"/>
          </p:cNvSpPr>
          <p:nvPr>
            <p:ph type="dt" sz="half" idx="10"/>
          </p:nvPr>
        </p:nvSpPr>
        <p:spPr/>
        <p:txBody>
          <a:bodyPr/>
          <a:lstStyle/>
          <a:p>
            <a:fld id="{9DD7D43D-6574-4C7B-808D-C6C12215A4D4}" type="datetimeFigureOut">
              <a:rPr lang="en-US"/>
              <a:t>7/6/2016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0ECE5F2-81AA-4605-B028-6FBA391056AF}" type="slidenum">
              <a:rPr/>
              <a:t>‹#›</a:t>
            </a:fld>
            <a:endParaRPr/>
          </a:p>
        </p:txBody>
      </p:sp>
    </p:spTree>
    <p:extLst>
      <p:ext uri="{BB962C8B-B14F-4D97-AF65-F5344CB8AC3E}">
        <p14:creationId xmlns:p14="http://schemas.microsoft.com/office/powerpoint/2010/main" val="311707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41120" y="466344"/>
            <a:ext cx="9509760" cy="1234440"/>
          </a:xfrm>
        </p:spPr>
        <p:txBody>
          <a:bodyPr/>
          <a:lstStyle/>
          <a:p>
            <a:r>
              <a:rPr lang="es-ES"/>
              <a:t>Haga clic para modificar el estilo de título del patrón</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7" name="Date Placeholder 6"/>
          <p:cNvSpPr>
            <a:spLocks noGrp="1"/>
          </p:cNvSpPr>
          <p:nvPr>
            <p:ph type="dt" sz="half" idx="10"/>
          </p:nvPr>
        </p:nvSpPr>
        <p:spPr/>
        <p:txBody>
          <a:bodyPr/>
          <a:lstStyle/>
          <a:p>
            <a:fld id="{9E583DDF-CA54-461A-A486-592D2374C532}" type="datetimeFigureOut">
              <a:rPr lang="en-US"/>
              <a:t>7/6/2016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a:p>
        </p:txBody>
      </p:sp>
      <p:sp>
        <p:nvSpPr>
          <p:cNvPr id="3" name="Date Placeholder 2"/>
          <p:cNvSpPr>
            <a:spLocks noGrp="1"/>
          </p:cNvSpPr>
          <p:nvPr>
            <p:ph type="dt" sz="half" idx="10"/>
          </p:nvPr>
        </p:nvSpPr>
        <p:spPr/>
        <p:txBody>
          <a:bodyPr/>
          <a:lstStyle/>
          <a:p>
            <a:fld id="{9E583DDF-CA54-461A-A486-592D2374C532}" type="datetimeFigureOut">
              <a:rPr lang="en-US"/>
              <a:t>7/6/2016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7/6/2016</a:t>
            </a:fld>
            <a:endParaRPr/>
          </a:p>
        </p:txBody>
      </p:sp>
      <p:sp>
        <p:nvSpPr>
          <p:cNvPr id="3" name="Footer Placeholder 2"/>
          <p:cNvSpPr>
            <a:spLocks noGrp="1"/>
          </p:cNvSpPr>
          <p:nvPr>
            <p:ph type="ftr" sz="quarter" idx="11"/>
          </p:nvPr>
        </p:nvSpPr>
        <p:spPr/>
        <p:txBody>
          <a:bodyPr/>
          <a:lstStyle>
            <a:lvl1pPr>
              <a:defRPr>
                <a:solidFill>
                  <a:schemeClr val="tx2"/>
                </a:solidFill>
              </a:defRPr>
            </a:lvl1pPr>
          </a:lstStyle>
          <a:p>
            <a:endParaRPr/>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60412" y="2362200"/>
            <a:ext cx="3200400" cy="1990725"/>
          </a:xfrm>
        </p:spPr>
        <p:txBody>
          <a:bodyPr anchor="b">
            <a:normAutofit/>
          </a:bodyPr>
          <a:lstStyle>
            <a:lvl1pPr>
              <a:defRPr sz="3400" b="0"/>
            </a:lvl1pPr>
          </a:lstStyle>
          <a:p>
            <a:r>
              <a:rPr lang="es-ES"/>
              <a:t>Haga clic para modificar el estilo de título del patrón</a:t>
            </a:r>
            <a:endParaRPr/>
          </a:p>
        </p:txBody>
      </p:sp>
      <p:sp>
        <p:nvSpPr>
          <p:cNvPr id="3" name="Content Placeholder 2"/>
          <p:cNvSpPr>
            <a:spLocks noGrp="1"/>
          </p:cNvSpPr>
          <p:nvPr>
            <p:ph idx="1"/>
          </p:nvPr>
        </p:nvSpPr>
        <p:spPr>
          <a:xfrm>
            <a:off x="4494212" y="685800"/>
            <a:ext cx="723900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9E583DDF-CA54-461A-A486-592D2374C532}" type="datetimeFigureOut">
              <a:rPr lang="en-US"/>
              <a:t>7/6/2016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bwMode="ltGray">
          <a:xfrm>
            <a:off x="1587" y="6583680"/>
            <a:ext cx="12188826"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587" y="65836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s-ES"/>
              <a:t>Haga clic para modificar el estilo de título del patrón</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bg2"/>
                </a:solidFill>
              </a:defRPr>
            </a:lvl1pPr>
          </a:lstStyle>
          <a:p>
            <a:fld id="{9E583DDF-CA54-461A-A486-592D2374C532}" type="datetimeFigureOut">
              <a:rPr lang="en-US"/>
              <a:pPr/>
              <a:t>7/6/2016</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800" cap="all" baseline="0">
                <a:solidFill>
                  <a:schemeClr val="bg2"/>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800">
                <a:solidFill>
                  <a:schemeClr val="bg2"/>
                </a:solidFill>
              </a:defRPr>
            </a:lvl1pPr>
          </a:lstStyle>
          <a:p>
            <a:fld id="{CA8D9AD5-F248-4919-864A-CFD76CC027D6}" type="slidenum">
              <a:rPr/>
              <a:pPr/>
              <a:t>‹#›</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1" r:id="rId5"/>
    <p:sldLayoutId id="2147483653" r:id="rId6"/>
    <p:sldLayoutId id="2147483654" r:id="rId7"/>
    <p:sldLayoutId id="2147483655" r:id="rId8"/>
    <p:sldLayoutId id="2147483656" r:id="rId9"/>
    <p:sldLayoutId id="2147483663"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80000"/>
        <a:buFont typeface="Wingdings" pitchFamily="2" charset="2"/>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80000"/>
        <a:buFont typeface="Wingdings" pitchFamily="2" charset="2"/>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80000"/>
        <a:buFont typeface="Wingdings" pitchFamily="2" charset="2"/>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itchFamily="2" charset="2"/>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360">
          <p15:clr>
            <a:srgbClr val="F26B43"/>
          </p15:clr>
        </p15:guide>
        <p15:guide id="2" pos="40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3352" y="4293096"/>
            <a:ext cx="11665296" cy="1512168"/>
          </a:xfrm>
        </p:spPr>
        <p:txBody>
          <a:bodyPr>
            <a:normAutofit/>
          </a:bodyPr>
          <a:lstStyle/>
          <a:p>
            <a:pPr marL="0" indent="0" algn="ctr" defTabSz="914400">
              <a:lnSpc>
                <a:spcPct val="90000"/>
              </a:lnSpc>
              <a:spcBef>
                <a:spcPts val="0"/>
              </a:spcBef>
              <a:buNone/>
            </a:pPr>
            <a:r>
              <a:rPr lang="es-ES" dirty="0"/>
              <a:t>      Vida Espiritual en la Familia </a:t>
            </a:r>
          </a:p>
        </p:txBody>
      </p:sp>
      <p:sp>
        <p:nvSpPr>
          <p:cNvPr id="4" name="Subtítulo 3"/>
          <p:cNvSpPr>
            <a:spLocks noGrp="1"/>
          </p:cNvSpPr>
          <p:nvPr>
            <p:ph type="subTitle" idx="1"/>
          </p:nvPr>
        </p:nvSpPr>
        <p:spPr/>
        <p:txBody>
          <a:bodyPr>
            <a:normAutofit/>
          </a:bodyPr>
          <a:lstStyle/>
          <a:p>
            <a:r>
              <a:rPr lang="es-ES" dirty="0"/>
              <a:t>Matrimonio Sánchez – Matute   </a:t>
            </a:r>
          </a:p>
        </p:txBody>
      </p:sp>
      <p:pic>
        <p:nvPicPr>
          <p:cNvPr id="1028" name="Picture 4" descr="https://media.licdn.com/mpr/mpr/shrink_200_200/AAEAAQAAAAAAAAQzAAAAJDBjM2Q4YmYxLWFmMzktNGYwNC05MjMyLTRmZjQwNTNjMzYxM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360" y="5085184"/>
            <a:ext cx="864096" cy="128887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Escudo de los Misioneros Ident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60496" y="5105697"/>
            <a:ext cx="1204120"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1120" y="467360"/>
            <a:ext cx="9509760" cy="2241560"/>
          </a:xfrm>
        </p:spPr>
        <p:txBody>
          <a:bodyPr>
            <a:normAutofit/>
          </a:bodyPr>
          <a:lstStyle/>
          <a:p>
            <a:pPr>
              <a:spcBef>
                <a:spcPts val="0"/>
              </a:spcBef>
            </a:pPr>
            <a:r>
              <a:rPr lang="es-EC" b="1" dirty="0"/>
              <a:t>LOS ESPOSOS CRISTIANOS: UNO PARA EL OTRO.</a:t>
            </a:r>
            <a:br>
              <a:rPr lang="es-EC" dirty="0"/>
            </a:br>
            <a:br>
              <a:rPr lang="es-EC" dirty="0"/>
            </a:br>
            <a:endParaRPr lang="es-ES" dirty="0"/>
          </a:p>
        </p:txBody>
      </p:sp>
      <p:sp>
        <p:nvSpPr>
          <p:cNvPr id="3" name="Marcador de posición de contenido 2"/>
          <p:cNvSpPr>
            <a:spLocks noGrp="1"/>
          </p:cNvSpPr>
          <p:nvPr>
            <p:ph idx="1"/>
          </p:nvPr>
        </p:nvSpPr>
        <p:spPr>
          <a:xfrm>
            <a:off x="1341120" y="1700808"/>
            <a:ext cx="9509760" cy="4127627"/>
          </a:xfrm>
        </p:spPr>
        <p:txBody>
          <a:bodyPr>
            <a:normAutofit/>
          </a:bodyPr>
          <a:lstStyle/>
          <a:p>
            <a:pPr marL="274320" indent="-228600" algn="l" defTabSz="914400">
              <a:lnSpc>
                <a:spcPct val="90000"/>
              </a:lnSpc>
              <a:spcBef>
                <a:spcPts val="1800"/>
              </a:spcBef>
              <a:buClr>
                <a:srgbClr val="263050"/>
              </a:buClr>
              <a:buSzPct val="80000"/>
              <a:buFont typeface="Wingdings"/>
              <a:buChar char="§"/>
            </a:pPr>
            <a:endParaRPr lang="es-ES" dirty="0"/>
          </a:p>
          <a:p>
            <a:pPr>
              <a:buClr>
                <a:srgbClr val="263050"/>
              </a:buClr>
              <a:buFont typeface="Wingdings"/>
              <a:buChar char="§"/>
            </a:pPr>
            <a:r>
              <a:rPr lang="es-EC" dirty="0"/>
              <a:t>La expresión bíblica del matrimonio </a:t>
            </a:r>
            <a:r>
              <a:rPr lang="es-EC" b="1" dirty="0"/>
              <a:t>"ya no son dos sino una sola carne" </a:t>
            </a:r>
            <a:r>
              <a:rPr lang="es-EC" dirty="0"/>
              <a:t>apunta efectivamente a la esencia del matrimonio, y para comprender bien el alcance de Cristo en esta enseñanza hay que advertir que el </a:t>
            </a:r>
            <a:r>
              <a:rPr lang="es-EC" b="1" dirty="0"/>
              <a:t>verbo está en presente.</a:t>
            </a:r>
          </a:p>
          <a:p>
            <a:pPr>
              <a:buClr>
                <a:srgbClr val="263050"/>
              </a:buClr>
              <a:buFont typeface="Wingdings"/>
              <a:buChar char="§"/>
            </a:pPr>
            <a:r>
              <a:rPr lang="es-EC" dirty="0"/>
              <a:t>La vida en pareja es </a:t>
            </a:r>
            <a:r>
              <a:rPr lang="es-EC" b="1" dirty="0"/>
              <a:t>una participación en la obra fecunda de Dios</a:t>
            </a:r>
            <a:r>
              <a:rPr lang="es-EC" dirty="0"/>
              <a:t>, y cada uno es para el otro una permanente provocación del Espíritu.  </a:t>
            </a:r>
          </a:p>
          <a:p>
            <a:pPr>
              <a:buClr>
                <a:srgbClr val="263050"/>
              </a:buClr>
              <a:buFont typeface="Wingdings"/>
              <a:buChar char="§"/>
            </a:pPr>
            <a:r>
              <a:rPr lang="es-EC" dirty="0"/>
              <a:t>La tarea de los dos será </a:t>
            </a:r>
            <a:r>
              <a:rPr lang="es-EC" b="1" dirty="0"/>
              <a:t>“santificar el hogar” día a día, hombre y mujer</a:t>
            </a:r>
            <a:r>
              <a:rPr lang="es-EC" dirty="0"/>
              <a:t>, corazón con corazón. Así podrán crear, con el cariño, un auténtico ambiente de familia: de eso se trata.</a:t>
            </a:r>
          </a:p>
          <a:p>
            <a:pPr>
              <a:buClr>
                <a:srgbClr val="263050"/>
              </a:buClr>
              <a:buFont typeface="Wingdings"/>
              <a:buChar char="§"/>
            </a:pPr>
            <a:endParaRPr lang="es-ES" dirty="0"/>
          </a:p>
        </p:txBody>
      </p:sp>
    </p:spTree>
    <p:extLst>
      <p:ext uri="{BB962C8B-B14F-4D97-AF65-F5344CB8AC3E}">
        <p14:creationId xmlns:p14="http://schemas.microsoft.com/office/powerpoint/2010/main" val="940785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1120" y="467360"/>
            <a:ext cx="9509760" cy="2097544"/>
          </a:xfrm>
        </p:spPr>
        <p:txBody>
          <a:bodyPr>
            <a:normAutofit fontScale="90000"/>
          </a:bodyPr>
          <a:lstStyle/>
          <a:p>
            <a:pPr>
              <a:spcBef>
                <a:spcPts val="0"/>
              </a:spcBef>
            </a:pPr>
            <a:br>
              <a:rPr lang="es-EC" b="1" dirty="0"/>
            </a:br>
            <a:br>
              <a:rPr lang="es-EC" b="1" dirty="0"/>
            </a:br>
            <a:r>
              <a:rPr lang="es-EC" b="1" dirty="0"/>
              <a:t>LOS ESPOSOS CRISTIANOS: UNO PARA EL OTRO.</a:t>
            </a:r>
            <a:br>
              <a:rPr lang="es-EC" dirty="0"/>
            </a:br>
            <a:br>
              <a:rPr lang="es-EC" dirty="0"/>
            </a:br>
            <a:endParaRPr lang="es-ES" dirty="0"/>
          </a:p>
        </p:txBody>
      </p:sp>
      <p:sp>
        <p:nvSpPr>
          <p:cNvPr id="3" name="Marcador de posición de contenido 2"/>
          <p:cNvSpPr>
            <a:spLocks noGrp="1"/>
          </p:cNvSpPr>
          <p:nvPr>
            <p:ph idx="1"/>
          </p:nvPr>
        </p:nvSpPr>
        <p:spPr/>
        <p:txBody>
          <a:bodyPr>
            <a:normAutofit/>
          </a:bodyPr>
          <a:lstStyle/>
          <a:p>
            <a:pPr marL="45720" indent="0">
              <a:buClr>
                <a:srgbClr val="263050"/>
              </a:buClr>
              <a:buNone/>
            </a:pPr>
            <a:endParaRPr lang="es-EC" dirty="0"/>
          </a:p>
          <a:p>
            <a:pPr>
              <a:buClr>
                <a:srgbClr val="263050"/>
              </a:buClr>
              <a:buFont typeface="Wingdings"/>
              <a:buChar char="§"/>
            </a:pPr>
            <a:r>
              <a:rPr lang="es-EC" b="1" dirty="0"/>
              <a:t>El secreto </a:t>
            </a:r>
            <a:r>
              <a:rPr lang="es-EC" dirty="0"/>
              <a:t>del amor matrimonial es </a:t>
            </a:r>
            <a:r>
              <a:rPr lang="es-EC" b="1" dirty="0"/>
              <a:t>dejar que Jesús penetre las conciencias y los corazones de los que se unen para siempre</a:t>
            </a:r>
            <a:r>
              <a:rPr lang="es-EC" dirty="0"/>
              <a:t>, haciéndose partícipes del amor de Dios.</a:t>
            </a:r>
            <a:endParaRPr lang="es-ES" dirty="0"/>
          </a:p>
          <a:p>
            <a:pPr>
              <a:buClr>
                <a:srgbClr val="263050"/>
              </a:buClr>
              <a:buFont typeface="Wingdings"/>
              <a:buChar char="§"/>
            </a:pPr>
            <a:r>
              <a:rPr lang="es-EC" dirty="0"/>
              <a:t>La caridad entre los esposos </a:t>
            </a:r>
            <a:r>
              <a:rPr lang="es-EC" b="1" dirty="0"/>
              <a:t>debe ser exquisita</a:t>
            </a:r>
            <a:r>
              <a:rPr lang="es-EC" dirty="0"/>
              <a:t>, </a:t>
            </a:r>
            <a:r>
              <a:rPr lang="es-EC" b="1" dirty="0"/>
              <a:t>debe llenarlo  todo</a:t>
            </a:r>
            <a:r>
              <a:rPr lang="es-EC" dirty="0"/>
              <a:t>, y llevará así  a compartir las alegrías y los posibles sinsabores; a </a:t>
            </a:r>
            <a:r>
              <a:rPr lang="es-EC" b="1" dirty="0"/>
              <a:t>saber sonreír</a:t>
            </a:r>
            <a:r>
              <a:rPr lang="es-EC" dirty="0"/>
              <a:t>, olvidándose de las propias preocupaciones para atender a los demás; a escuchar al otro cónyuge o a los hijos, mostrándoles que de verdad se les quiere y comprende; </a:t>
            </a:r>
            <a:r>
              <a:rPr lang="es-EC" b="1" dirty="0"/>
              <a:t>a pasar por alto menudos roces </a:t>
            </a:r>
            <a:r>
              <a:rPr lang="es-EC" dirty="0"/>
              <a:t>sin importancia que el egoísmo podría convertir en montañas; a poner </a:t>
            </a:r>
            <a:r>
              <a:rPr lang="es-EC" b="1" dirty="0"/>
              <a:t>un gran amor en los pequeños servicios </a:t>
            </a:r>
            <a:r>
              <a:rPr lang="es-EC" dirty="0"/>
              <a:t>de que está compuesta la convivencia diaria. Santificar el hogar día cada día, </a:t>
            </a:r>
            <a:r>
              <a:rPr lang="es-EC" b="1" dirty="0"/>
              <a:t>crear, con el cariño, un auténtico ambiente </a:t>
            </a:r>
            <a:r>
              <a:rPr lang="es-EC" dirty="0"/>
              <a:t>de familia:  Todo esto sólo es posible desde Dios...</a:t>
            </a:r>
          </a:p>
          <a:p>
            <a:pPr>
              <a:buClr>
                <a:srgbClr val="263050"/>
              </a:buClr>
              <a:buFont typeface="Wingdings"/>
              <a:buChar char="§"/>
            </a:pPr>
            <a:endParaRPr lang="es-EC" dirty="0"/>
          </a:p>
          <a:p>
            <a:pPr>
              <a:buClr>
                <a:srgbClr val="263050"/>
              </a:buClr>
              <a:buFont typeface="Wingdings"/>
              <a:buChar char="§"/>
            </a:pPr>
            <a:endParaRPr lang="es-ES" dirty="0"/>
          </a:p>
        </p:txBody>
      </p:sp>
    </p:spTree>
    <p:extLst>
      <p:ext uri="{BB962C8B-B14F-4D97-AF65-F5344CB8AC3E}">
        <p14:creationId xmlns:p14="http://schemas.microsoft.com/office/powerpoint/2010/main" val="3103259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1120" y="467360"/>
            <a:ext cx="9509760" cy="1881520"/>
          </a:xfrm>
        </p:spPr>
        <p:txBody>
          <a:bodyPr>
            <a:normAutofit/>
          </a:bodyPr>
          <a:lstStyle/>
          <a:p>
            <a:pPr>
              <a:spcBef>
                <a:spcPts val="0"/>
              </a:spcBef>
            </a:pPr>
            <a:br>
              <a:rPr lang="es-EC" dirty="0"/>
            </a:br>
            <a:br>
              <a:rPr lang="es-EC" dirty="0"/>
            </a:br>
            <a:endParaRPr lang="es-ES" dirty="0"/>
          </a:p>
        </p:txBody>
      </p:sp>
      <p:sp>
        <p:nvSpPr>
          <p:cNvPr id="3" name="Marcador de posición de contenido 2"/>
          <p:cNvSpPr>
            <a:spLocks noGrp="1"/>
          </p:cNvSpPr>
          <p:nvPr>
            <p:ph idx="1"/>
          </p:nvPr>
        </p:nvSpPr>
        <p:spPr>
          <a:xfrm>
            <a:off x="1341120" y="764704"/>
            <a:ext cx="9509760" cy="4536505"/>
          </a:xfrm>
        </p:spPr>
        <p:txBody>
          <a:bodyPr>
            <a:normAutofit/>
          </a:bodyPr>
          <a:lstStyle/>
          <a:p>
            <a:pPr marL="45720" indent="0">
              <a:buClr>
                <a:srgbClr val="263050"/>
              </a:buClr>
              <a:buNone/>
            </a:pPr>
            <a:endParaRPr lang="es-EC" dirty="0"/>
          </a:p>
          <a:p>
            <a:pPr>
              <a:buClr>
                <a:srgbClr val="263050"/>
              </a:buClr>
              <a:buFont typeface="Wingdings"/>
              <a:buChar char="§"/>
            </a:pPr>
            <a:endParaRPr lang="es-EC" dirty="0"/>
          </a:p>
          <a:p>
            <a:pPr marL="45720" indent="0" algn="ctr">
              <a:buClr>
                <a:srgbClr val="263050"/>
              </a:buClr>
              <a:buNone/>
            </a:pPr>
            <a:r>
              <a:rPr lang="es-ES" sz="6000" b="1" dirty="0"/>
              <a:t>                                                                                             Gracias.</a:t>
            </a:r>
          </a:p>
        </p:txBody>
      </p:sp>
    </p:spTree>
    <p:extLst>
      <p:ext uri="{BB962C8B-B14F-4D97-AF65-F5344CB8AC3E}">
        <p14:creationId xmlns:p14="http://schemas.microsoft.com/office/powerpoint/2010/main" val="390000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0" y="1143000"/>
            <a:ext cx="9144000" cy="3654152"/>
          </a:xfrm>
        </p:spPr>
        <p:txBody>
          <a:bodyPr>
            <a:normAutofit fontScale="90000"/>
          </a:bodyPr>
          <a:lstStyle/>
          <a:p>
            <a:pPr marL="0" indent="0" algn="ctr" defTabSz="914400">
              <a:lnSpc>
                <a:spcPct val="90000"/>
              </a:lnSpc>
              <a:spcBef>
                <a:spcPts val="0"/>
              </a:spcBef>
              <a:buNone/>
            </a:pPr>
            <a:r>
              <a:rPr lang="es-ES" dirty="0"/>
              <a:t>15 años de matrimonio</a:t>
            </a:r>
            <a:br>
              <a:rPr lang="es-ES" dirty="0"/>
            </a:br>
            <a:r>
              <a:rPr lang="es-ES" dirty="0"/>
              <a:t>5.475 días de convivencia</a:t>
            </a:r>
            <a:br>
              <a:rPr lang="es-ES" dirty="0"/>
            </a:br>
            <a:r>
              <a:rPr lang="es-ES" dirty="0"/>
              <a:t>14 años de Misión</a:t>
            </a:r>
            <a:br>
              <a:rPr lang="es-ES" dirty="0"/>
            </a:br>
            <a:r>
              <a:rPr lang="es-ES" dirty="0"/>
              <a:t>2 hijos varones</a:t>
            </a:r>
            <a:br>
              <a:rPr lang="es-ES" dirty="0"/>
            </a:br>
            <a:br>
              <a:rPr lang="es-ES" dirty="0"/>
            </a:br>
            <a:endParaRPr lang="es-ES" dirty="0"/>
          </a:p>
        </p:txBody>
      </p:sp>
      <p:sp>
        <p:nvSpPr>
          <p:cNvPr id="3" name="Marcador de posición de contenido 2"/>
          <p:cNvSpPr>
            <a:spLocks noGrp="1"/>
          </p:cNvSpPr>
          <p:nvPr>
            <p:ph type="body" idx="1"/>
          </p:nvPr>
        </p:nvSpPr>
        <p:spPr>
          <a:xfrm>
            <a:off x="1522413" y="4869160"/>
            <a:ext cx="9144000" cy="1224136"/>
          </a:xfrm>
        </p:spPr>
        <p:txBody>
          <a:bodyPr>
            <a:normAutofit/>
          </a:bodyPr>
          <a:lstStyle/>
          <a:p>
            <a:pPr marL="0" indent="0" algn="ctr" defTabSz="914400">
              <a:lnSpc>
                <a:spcPct val="90000"/>
              </a:lnSpc>
              <a:spcBef>
                <a:spcPts val="1800"/>
              </a:spcBef>
              <a:buNone/>
            </a:pPr>
            <a:r>
              <a:rPr lang="es-ES" dirty="0"/>
              <a:t>Breve descripción del Proyecto Matrimonial.</a:t>
            </a:r>
          </a:p>
        </p:txBody>
      </p:sp>
    </p:spTree>
    <p:extLst>
      <p:ext uri="{BB962C8B-B14F-4D97-AF65-F5344CB8AC3E}">
        <p14:creationId xmlns:p14="http://schemas.microsoft.com/office/powerpoint/2010/main" val="3332817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spcBef>
                <a:spcPts val="0"/>
              </a:spcBef>
            </a:pPr>
            <a:r>
              <a:rPr lang="es-EC" b="1" dirty="0"/>
              <a:t>ESPIRITUALIDAD MATRIMONIAL Y FAMILIAR</a:t>
            </a:r>
            <a:br>
              <a:rPr lang="es-EC" dirty="0"/>
            </a:br>
            <a:endParaRPr lang="es-ES" dirty="0"/>
          </a:p>
        </p:txBody>
      </p:sp>
      <p:sp>
        <p:nvSpPr>
          <p:cNvPr id="3" name="Marcador de posición de contenido 2"/>
          <p:cNvSpPr>
            <a:spLocks noGrp="1"/>
          </p:cNvSpPr>
          <p:nvPr>
            <p:ph idx="1"/>
          </p:nvPr>
        </p:nvSpPr>
        <p:spPr/>
        <p:txBody>
          <a:bodyPr>
            <a:normAutofit/>
          </a:bodyPr>
          <a:lstStyle/>
          <a:p>
            <a:r>
              <a:rPr lang="es-EC" dirty="0"/>
              <a:t>Toda llamada de Dios, incluso cuando se dirige a una multitud, se traduce siempre en llamada a cada uno, en “</a:t>
            </a:r>
            <a:r>
              <a:rPr lang="es-EC" b="1" i="1" dirty="0"/>
              <a:t>vocación divina”</a:t>
            </a:r>
            <a:r>
              <a:rPr lang="es-EC" b="1" dirty="0"/>
              <a:t> </a:t>
            </a:r>
            <a:r>
              <a:rPr lang="es-EC" dirty="0"/>
              <a:t>a la que se tiene que responder personalmente.</a:t>
            </a:r>
          </a:p>
          <a:p>
            <a:r>
              <a:rPr lang="es-EC" dirty="0"/>
              <a:t>Él primero conoce y elige a cada persona y después la llama a la existencia, para que su vocación se realice con la respuesta libre de la persona bajo su providencia amorosa. Todos estamos llamados por un Padre amoroso a ser Santos en el estado de vida que hayamos elegido.</a:t>
            </a:r>
          </a:p>
          <a:p>
            <a:r>
              <a:rPr lang="es-EC" dirty="0"/>
              <a:t>“El Espíritu Santo de Dios, escribe en el corazón y en la vida de cada bautizado un proyecto de amor y de gracia” el descubrimiento de que cada hombre y mujer tiene su lugar en el corazón de Dios y en la historia de la humanidad constituye el punto de partida para una nueva cultura vocacional.</a:t>
            </a:r>
          </a:p>
          <a:p>
            <a:endParaRPr lang="es-ES" dirty="0"/>
          </a:p>
        </p:txBody>
      </p:sp>
    </p:spTree>
    <p:extLst>
      <p:ext uri="{BB962C8B-B14F-4D97-AF65-F5344CB8AC3E}">
        <p14:creationId xmlns:p14="http://schemas.microsoft.com/office/powerpoint/2010/main" val="576639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C" b="1" dirty="0"/>
              <a:t>MATRIMONIO Y VOCACIÓN A LA SANTIDAD.</a:t>
            </a:r>
            <a:br>
              <a:rPr lang="es-EC" dirty="0"/>
            </a:br>
            <a:endParaRPr lang="es-ES" dirty="0"/>
          </a:p>
        </p:txBody>
      </p:sp>
      <p:sp>
        <p:nvSpPr>
          <p:cNvPr id="3" name="Marcador de posición de contenido 2"/>
          <p:cNvSpPr>
            <a:spLocks noGrp="1"/>
          </p:cNvSpPr>
          <p:nvPr>
            <p:ph idx="1"/>
          </p:nvPr>
        </p:nvSpPr>
        <p:spPr/>
        <p:txBody>
          <a:bodyPr/>
          <a:lstStyle/>
          <a:p>
            <a:pPr marL="45720" indent="0" algn="l" defTabSz="914400">
              <a:lnSpc>
                <a:spcPct val="90000"/>
              </a:lnSpc>
              <a:spcBef>
                <a:spcPts val="1800"/>
              </a:spcBef>
              <a:buClr>
                <a:srgbClr val="263050"/>
              </a:buClr>
              <a:buSzPct val="80000"/>
              <a:buNone/>
            </a:pPr>
            <a:endParaRPr lang="es-ES" dirty="0"/>
          </a:p>
          <a:p>
            <a:pPr>
              <a:buClr>
                <a:srgbClr val="263050"/>
              </a:buClr>
              <a:buFont typeface="Wingdings"/>
              <a:buChar char="§"/>
            </a:pPr>
            <a:r>
              <a:rPr lang="es-EC" dirty="0"/>
              <a:t>Los esposos</a:t>
            </a:r>
            <a:r>
              <a:rPr lang="es-EC" b="1" dirty="0"/>
              <a:t> cristianos </a:t>
            </a:r>
            <a:r>
              <a:rPr lang="es-EC" dirty="0"/>
              <a:t>deben alcanzar esta meta aspirando la </a:t>
            </a:r>
            <a:r>
              <a:rPr lang="es-EC" b="1" dirty="0"/>
              <a:t>perfección de la caridad </a:t>
            </a:r>
            <a:r>
              <a:rPr lang="es-EC" dirty="0"/>
              <a:t>en su matrimonio, los dos han de buscar santificarse </a:t>
            </a:r>
            <a:r>
              <a:rPr lang="es-EC" b="1" dirty="0"/>
              <a:t>en su propio estado</a:t>
            </a:r>
            <a:r>
              <a:rPr lang="es-EC" dirty="0"/>
              <a:t>, el varón en su estado de varón y la mujer en su estado de mujer.</a:t>
            </a:r>
          </a:p>
          <a:p>
            <a:pPr>
              <a:buClr>
                <a:srgbClr val="263050"/>
              </a:buClr>
              <a:buFont typeface="Wingdings"/>
              <a:buChar char="§"/>
            </a:pPr>
            <a:endParaRPr lang="es-ES" dirty="0"/>
          </a:p>
          <a:p>
            <a:pPr>
              <a:buClr>
                <a:srgbClr val="263050"/>
              </a:buClr>
              <a:buFont typeface="Wingdings"/>
              <a:buChar char="§"/>
            </a:pPr>
            <a:r>
              <a:rPr lang="es-EC" dirty="0"/>
              <a:t>La vida de santidad en los esposos debe </a:t>
            </a:r>
            <a:r>
              <a:rPr lang="es-EC" b="1" dirty="0"/>
              <a:t>manifestarse cotidianamente </a:t>
            </a:r>
            <a:r>
              <a:rPr lang="es-EC" dirty="0"/>
              <a:t>y en todo momento. Así, cada uno irá cooperando desde su libertad con la gracia recibida, creciendo en </a:t>
            </a:r>
            <a:r>
              <a:rPr lang="es-EC" b="1" dirty="0"/>
              <a:t>amorosa adhesión a Cristo </a:t>
            </a:r>
            <a:r>
              <a:rPr lang="es-EC" dirty="0"/>
              <a:t>y conformándose con Él, tendiendo a la perfección del amor de la que Cristo nos da maravilloso ejemplo.</a:t>
            </a:r>
          </a:p>
          <a:p>
            <a:pPr>
              <a:buClr>
                <a:srgbClr val="263050"/>
              </a:buClr>
              <a:buFont typeface="Wingdings"/>
              <a:buChar char="§"/>
            </a:pPr>
            <a:endParaRPr lang="es-EC" dirty="0"/>
          </a:p>
          <a:p>
            <a:pPr marL="274320" indent="-228600" algn="l" defTabSz="914400">
              <a:lnSpc>
                <a:spcPct val="90000"/>
              </a:lnSpc>
              <a:spcBef>
                <a:spcPts val="1800"/>
              </a:spcBef>
              <a:buClr>
                <a:srgbClr val="263050"/>
              </a:buClr>
              <a:buSzPct val="80000"/>
              <a:buFont typeface="Wingdings"/>
              <a:buChar char="§"/>
            </a:pPr>
            <a:endParaRPr lang="es-ES" dirty="0"/>
          </a:p>
        </p:txBody>
      </p:sp>
    </p:spTree>
    <p:extLst>
      <p:ext uri="{BB962C8B-B14F-4D97-AF65-F5344CB8AC3E}">
        <p14:creationId xmlns:p14="http://schemas.microsoft.com/office/powerpoint/2010/main" val="376586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endParaRPr lang="es-ES" dirty="0"/>
          </a:p>
        </p:txBody>
      </p:sp>
      <p:sp>
        <p:nvSpPr>
          <p:cNvPr id="3" name="Marcador de posición de contenido 2"/>
          <p:cNvSpPr>
            <a:spLocks noGrp="1"/>
          </p:cNvSpPr>
          <p:nvPr>
            <p:ph idx="1"/>
          </p:nvPr>
        </p:nvSpPr>
        <p:spPr/>
        <p:txBody>
          <a:bodyPr>
            <a:normAutofit/>
          </a:bodyPr>
          <a:lstStyle/>
          <a:p>
            <a:endParaRPr lang="es-EC" dirty="0"/>
          </a:p>
          <a:p>
            <a:r>
              <a:rPr lang="es-EC" dirty="0"/>
              <a:t>La vida conyugal, por tanto, </a:t>
            </a:r>
            <a:r>
              <a:rPr lang="es-EC" b="1" dirty="0"/>
              <a:t>está llamada y obligada a vivir la Santidad </a:t>
            </a:r>
            <a:r>
              <a:rPr lang="es-EC" dirty="0"/>
              <a:t>y la perfección de su propio estado, es decir, los esposos cristianos en su condición de vida han de orientar su existencia según el Plan de Dios </a:t>
            </a:r>
            <a:r>
              <a:rPr lang="es-EC" b="1" dirty="0"/>
              <a:t>evitando dar cabida </a:t>
            </a:r>
            <a:r>
              <a:rPr lang="es-EC" dirty="0"/>
              <a:t>a pensamientos, sentimientos, deseos o acciones que obstaculizan ese designio de Dios para su vida matrimonial.</a:t>
            </a:r>
          </a:p>
          <a:p>
            <a:endParaRPr lang="es-ES" dirty="0"/>
          </a:p>
          <a:p>
            <a:r>
              <a:rPr lang="es-EC" dirty="0"/>
              <a:t>A semejanza de la Sagrada Familia a la cual le confiaron una misión importantísima, cada núcleo familiar sentimos ese llamado de misión, que </a:t>
            </a:r>
            <a:r>
              <a:rPr lang="es-EC" b="1" dirty="0"/>
              <a:t>no es sin la cruz</a:t>
            </a:r>
            <a:r>
              <a:rPr lang="es-EC" dirty="0"/>
              <a:t>. Es decir, vivir en este mundo, en la cotidianidad de una vida común pero </a:t>
            </a:r>
            <a:r>
              <a:rPr lang="es-EC" b="1" dirty="0"/>
              <a:t>acompañada con la sobrenaturalidad de las personas divinas, </a:t>
            </a:r>
            <a:r>
              <a:rPr lang="es-EC" dirty="0"/>
              <a:t>como lo hicieron María y José.</a:t>
            </a:r>
          </a:p>
          <a:p>
            <a:endParaRPr lang="es-EC" dirty="0"/>
          </a:p>
          <a:p>
            <a:endParaRPr lang="es-ES" dirty="0"/>
          </a:p>
          <a:p>
            <a:endParaRPr lang="es-ES" dirty="0"/>
          </a:p>
          <a:p>
            <a:endParaRPr lang="es-ES" dirty="0"/>
          </a:p>
        </p:txBody>
      </p:sp>
    </p:spTree>
    <p:extLst>
      <p:ext uri="{BB962C8B-B14F-4D97-AF65-F5344CB8AC3E}">
        <p14:creationId xmlns:p14="http://schemas.microsoft.com/office/powerpoint/2010/main" val="219345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1120" y="467360"/>
            <a:ext cx="9509760" cy="1665496"/>
          </a:xfrm>
        </p:spPr>
        <p:txBody>
          <a:bodyPr>
            <a:normAutofit fontScale="90000"/>
          </a:bodyPr>
          <a:lstStyle/>
          <a:p>
            <a:pPr>
              <a:spcBef>
                <a:spcPts val="0"/>
              </a:spcBef>
            </a:pPr>
            <a:br>
              <a:rPr lang="es-EC" b="1" dirty="0"/>
            </a:br>
            <a:br>
              <a:rPr lang="es-EC" b="1" dirty="0"/>
            </a:br>
            <a:br>
              <a:rPr lang="es-EC" b="1" dirty="0"/>
            </a:br>
            <a:br>
              <a:rPr lang="es-EC" b="1" dirty="0"/>
            </a:br>
            <a:br>
              <a:rPr lang="es-EC" b="1" dirty="0"/>
            </a:br>
            <a:br>
              <a:rPr lang="es-EC" b="1" dirty="0"/>
            </a:br>
            <a:br>
              <a:rPr lang="es-EC" b="1" dirty="0"/>
            </a:br>
            <a:br>
              <a:rPr lang="es-EC" b="1" dirty="0"/>
            </a:br>
            <a:r>
              <a:rPr lang="es-EC" b="1" dirty="0"/>
              <a:t>LA EXPERIENCIA DE CRISTO EN EL NUCLEO FAMILIAR (esposo)</a:t>
            </a:r>
            <a:br>
              <a:rPr lang="es-EC" dirty="0"/>
            </a:br>
            <a:endParaRPr lang="es-ES" dirty="0"/>
          </a:p>
        </p:txBody>
      </p:sp>
      <p:sp>
        <p:nvSpPr>
          <p:cNvPr id="3" name="Marcador de posición de contenido 2"/>
          <p:cNvSpPr>
            <a:spLocks noGrp="1"/>
          </p:cNvSpPr>
          <p:nvPr>
            <p:ph idx="1"/>
          </p:nvPr>
        </p:nvSpPr>
        <p:spPr/>
        <p:txBody>
          <a:bodyPr/>
          <a:lstStyle/>
          <a:p>
            <a:pPr marL="45720" indent="0" algn="l" defTabSz="914400">
              <a:lnSpc>
                <a:spcPct val="90000"/>
              </a:lnSpc>
              <a:spcBef>
                <a:spcPts val="1800"/>
              </a:spcBef>
              <a:buClr>
                <a:srgbClr val="263050"/>
              </a:buClr>
              <a:buSzPct val="80000"/>
              <a:buNone/>
            </a:pPr>
            <a:endParaRPr lang="es-ES" dirty="0"/>
          </a:p>
          <a:p>
            <a:pPr>
              <a:buClr>
                <a:srgbClr val="263050"/>
              </a:buClr>
              <a:buFont typeface="Wingdings"/>
              <a:buChar char="§"/>
            </a:pPr>
            <a:r>
              <a:rPr lang="es-EC" dirty="0"/>
              <a:t>El principio de la vida matrimonial está también en el primer mandamiento dado como regla por el Padre: </a:t>
            </a:r>
            <a:r>
              <a:rPr lang="es-EC" b="1" dirty="0"/>
              <a:t>“Amarás al Señor tu Dios con todo tu corazón, con toda tu alma y con todas tus fuerzas”</a:t>
            </a:r>
            <a:r>
              <a:rPr lang="es-EC" dirty="0"/>
              <a:t> Dt 6,5; cf. Mt 22,37; Lc10,27). El Padre es el principio de todas las cosas, del amor, </a:t>
            </a:r>
            <a:r>
              <a:rPr lang="es-EC" b="1" dirty="0"/>
              <a:t>de la unión conyugal</a:t>
            </a:r>
            <a:r>
              <a:rPr lang="es-EC" dirty="0"/>
              <a:t>, </a:t>
            </a:r>
            <a:r>
              <a:rPr lang="es-EC" b="1" dirty="0"/>
              <a:t>de la llegada de los hijos</a:t>
            </a:r>
            <a:r>
              <a:rPr lang="es-EC" dirty="0"/>
              <a:t>.</a:t>
            </a:r>
          </a:p>
          <a:p>
            <a:pPr>
              <a:buClr>
                <a:srgbClr val="263050"/>
              </a:buClr>
              <a:buFont typeface="Wingdings"/>
              <a:buChar char="§"/>
            </a:pPr>
            <a:endParaRPr lang="es-EC" dirty="0"/>
          </a:p>
          <a:p>
            <a:pPr>
              <a:buClr>
                <a:srgbClr val="263050"/>
              </a:buClr>
              <a:buFont typeface="Wingdings"/>
              <a:buChar char="§"/>
            </a:pPr>
            <a:r>
              <a:rPr lang="es-EC" b="1" dirty="0"/>
              <a:t>Poner mi vida en común con mi esposa ha sido trascender, ha sido salir de mi “Yo” para llegar hacia el “nosotros”.</a:t>
            </a:r>
          </a:p>
          <a:p>
            <a:pPr marL="274320" indent="-228600" algn="l" defTabSz="914400">
              <a:lnSpc>
                <a:spcPct val="90000"/>
              </a:lnSpc>
              <a:spcBef>
                <a:spcPts val="1800"/>
              </a:spcBef>
              <a:buClr>
                <a:srgbClr val="263050"/>
              </a:buClr>
              <a:buSzPct val="80000"/>
              <a:buFont typeface="Wingdings"/>
              <a:buChar char="§"/>
            </a:pPr>
            <a:endParaRPr lang="es-ES" dirty="0"/>
          </a:p>
        </p:txBody>
      </p:sp>
    </p:spTree>
    <p:extLst>
      <p:ext uri="{BB962C8B-B14F-4D97-AF65-F5344CB8AC3E}">
        <p14:creationId xmlns:p14="http://schemas.microsoft.com/office/powerpoint/2010/main" val="1511145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1120" y="467360"/>
            <a:ext cx="9509760" cy="1593488"/>
          </a:xfrm>
        </p:spPr>
        <p:txBody>
          <a:bodyPr>
            <a:normAutofit fontScale="90000"/>
          </a:bodyPr>
          <a:lstStyle/>
          <a:p>
            <a:pPr>
              <a:spcBef>
                <a:spcPts val="0"/>
              </a:spcBef>
            </a:pPr>
            <a:br>
              <a:rPr lang="es-EC" b="1" dirty="0"/>
            </a:br>
            <a:br>
              <a:rPr lang="es-EC" b="1" dirty="0"/>
            </a:br>
            <a:br>
              <a:rPr lang="es-EC" b="1" dirty="0"/>
            </a:br>
            <a:br>
              <a:rPr lang="es-EC" b="1" dirty="0"/>
            </a:br>
            <a:r>
              <a:rPr lang="es-EC" b="1" dirty="0"/>
              <a:t>EL DOLOR DEL AMOR EN ORACIÓN.</a:t>
            </a:r>
            <a:br>
              <a:rPr lang="es-EC" dirty="0"/>
            </a:br>
            <a:endParaRPr lang="es-ES" dirty="0"/>
          </a:p>
        </p:txBody>
      </p:sp>
      <p:sp>
        <p:nvSpPr>
          <p:cNvPr id="3" name="Marcador de posición de contenido 2"/>
          <p:cNvSpPr>
            <a:spLocks noGrp="1"/>
          </p:cNvSpPr>
          <p:nvPr>
            <p:ph idx="1"/>
          </p:nvPr>
        </p:nvSpPr>
        <p:spPr/>
        <p:txBody>
          <a:bodyPr/>
          <a:lstStyle/>
          <a:p>
            <a:endParaRPr lang="es-EC" dirty="0"/>
          </a:p>
          <a:p>
            <a:r>
              <a:rPr lang="es-EC" dirty="0"/>
              <a:t>¿Qué significa la dimensión del amor?  ¿Cómo se define?, el himno de la caridad nos aclara que </a:t>
            </a:r>
            <a:r>
              <a:rPr lang="es-EC" b="1" dirty="0"/>
              <a:t>el amor todo lo soporta, todo lo espera, todo lo excusa, todo lo cree, es paciente, es servicial. </a:t>
            </a:r>
            <a:r>
              <a:rPr lang="es-EC" dirty="0"/>
              <a:t>La siguiente pregunta que surge es ¿Y  dónde quedo yo? ¿Y dónde queda mi razón? ¿Pero si yo me case para ser feliz?... </a:t>
            </a:r>
          </a:p>
          <a:p>
            <a:endParaRPr lang="es-ES" dirty="0"/>
          </a:p>
          <a:p>
            <a:r>
              <a:rPr lang="es-EC" dirty="0"/>
              <a:t>¿Cómo se logra?, </a:t>
            </a:r>
            <a:r>
              <a:rPr lang="es-EC" b="1" dirty="0"/>
              <a:t>simplemente es imposible si me lo planteo hacerlo solo, necesito asirme, sujetarme de una fuerza mayor que sobrepase mis limitaciones que me ayude en este encuentro con el prójimo, para lo cual es imprescindible velar y orar continuamente, </a:t>
            </a:r>
            <a:r>
              <a:rPr lang="es-EC" dirty="0"/>
              <a:t>me pregunto también ¿Cómo se logra? la respuesta es simple: aspirar a lo perfecto, a lo más puro, a lo más bello convertir mis acciones diarias en un estado de anhelo de santidad.</a:t>
            </a:r>
          </a:p>
          <a:p>
            <a:endParaRPr lang="es-EC" dirty="0"/>
          </a:p>
          <a:p>
            <a:endParaRPr lang="es-ES" dirty="0"/>
          </a:p>
        </p:txBody>
      </p:sp>
    </p:spTree>
    <p:extLst>
      <p:ext uri="{BB962C8B-B14F-4D97-AF65-F5344CB8AC3E}">
        <p14:creationId xmlns:p14="http://schemas.microsoft.com/office/powerpoint/2010/main" val="3676793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1120" y="467360"/>
            <a:ext cx="9509760" cy="1737504"/>
          </a:xfrm>
        </p:spPr>
        <p:txBody>
          <a:bodyPr>
            <a:normAutofit/>
          </a:bodyPr>
          <a:lstStyle/>
          <a:p>
            <a:pPr>
              <a:spcBef>
                <a:spcPts val="0"/>
              </a:spcBef>
            </a:pPr>
            <a:r>
              <a:rPr lang="es-EC" b="1" dirty="0"/>
              <a:t>DECIDIR AMAR PARA SIEMPRE A UNA SOLA PERSONA</a:t>
            </a:r>
            <a:r>
              <a:rPr lang="es-EC" dirty="0"/>
              <a:t>. </a:t>
            </a:r>
            <a:r>
              <a:rPr lang="es-EC" sz="2800" dirty="0"/>
              <a:t>(esposa)</a:t>
            </a:r>
            <a:br>
              <a:rPr lang="es-EC" dirty="0"/>
            </a:br>
            <a:endParaRPr lang="es-ES" dirty="0"/>
          </a:p>
        </p:txBody>
      </p:sp>
      <p:sp>
        <p:nvSpPr>
          <p:cNvPr id="3" name="Marcador de posición de contenido 2"/>
          <p:cNvSpPr>
            <a:spLocks noGrp="1"/>
          </p:cNvSpPr>
          <p:nvPr>
            <p:ph idx="1"/>
          </p:nvPr>
        </p:nvSpPr>
        <p:spPr/>
        <p:txBody>
          <a:bodyPr>
            <a:normAutofit/>
          </a:bodyPr>
          <a:lstStyle/>
          <a:p>
            <a:pPr marL="274320" indent="-228600" algn="l" defTabSz="914400">
              <a:lnSpc>
                <a:spcPct val="90000"/>
              </a:lnSpc>
              <a:spcBef>
                <a:spcPts val="1800"/>
              </a:spcBef>
              <a:buClr>
                <a:srgbClr val="263050"/>
              </a:buClr>
              <a:buSzPct val="80000"/>
              <a:buFont typeface="Wingdings"/>
              <a:buChar char="§"/>
            </a:pPr>
            <a:endParaRPr lang="es-ES" dirty="0"/>
          </a:p>
          <a:p>
            <a:pPr>
              <a:buClr>
                <a:srgbClr val="263050"/>
              </a:buClr>
              <a:buFont typeface="Wingdings"/>
              <a:buChar char="§"/>
            </a:pPr>
            <a:r>
              <a:rPr lang="es-EC" dirty="0"/>
              <a:t>El motor de la persona humana, y por tanto de la familia es el amor, </a:t>
            </a:r>
            <a:r>
              <a:rPr lang="es-EC" b="1" dirty="0"/>
              <a:t>única fuerza que puede superar y disolver las fuerzas disgregadoras del egoísmo,</a:t>
            </a:r>
            <a:r>
              <a:rPr lang="es-EC" dirty="0"/>
              <a:t> que, conjuntamente con la comodidad y la irresponsabilidad cierran la posibilidad genética de la vida en todas sus dimensiones.</a:t>
            </a:r>
          </a:p>
          <a:p>
            <a:pPr>
              <a:buClr>
                <a:srgbClr val="263050"/>
              </a:buClr>
              <a:buFont typeface="Wingdings"/>
              <a:buChar char="§"/>
            </a:pPr>
            <a:endParaRPr lang="es-ES" dirty="0"/>
          </a:p>
          <a:p>
            <a:pPr>
              <a:buClr>
                <a:srgbClr val="263050"/>
              </a:buClr>
              <a:buFont typeface="Wingdings"/>
              <a:buChar char="§"/>
            </a:pPr>
            <a:r>
              <a:rPr lang="es-EC" b="1" dirty="0"/>
              <a:t>Cada mañana</a:t>
            </a:r>
            <a:r>
              <a:rPr lang="es-EC" dirty="0"/>
              <a:t>, al levantarse, se vuelve a tomar ante Dios esta decisión de fidelidad, pase lo que pase a lo largo de la jornada. </a:t>
            </a:r>
            <a:r>
              <a:rPr lang="es-EC" b="1" dirty="0"/>
              <a:t>Y cada uno, cuando va a dormir, espera levantarse para continuar esta aventura,</a:t>
            </a:r>
            <a:r>
              <a:rPr lang="es-EC" dirty="0"/>
              <a:t> </a:t>
            </a:r>
            <a:r>
              <a:rPr lang="es-EC" b="1" dirty="0"/>
              <a:t>confiando en la ayuda del Señor</a:t>
            </a:r>
            <a:r>
              <a:rPr lang="es-EC" dirty="0"/>
              <a:t>. Así, cada cónyuge es para el otro signo e instrumento de la cercanía del Señor, que no nos deja solos (Amoris Laetitia, Exhort, ap.)</a:t>
            </a:r>
          </a:p>
          <a:p>
            <a:pPr>
              <a:buClr>
                <a:srgbClr val="263050"/>
              </a:buClr>
              <a:buFont typeface="Wingdings"/>
              <a:buChar char="§"/>
            </a:pPr>
            <a:endParaRPr lang="es-ES" dirty="0"/>
          </a:p>
        </p:txBody>
      </p:sp>
    </p:spTree>
    <p:extLst>
      <p:ext uri="{BB962C8B-B14F-4D97-AF65-F5344CB8AC3E}">
        <p14:creationId xmlns:p14="http://schemas.microsoft.com/office/powerpoint/2010/main" val="1585542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1120" y="467360"/>
            <a:ext cx="9509760" cy="2241560"/>
          </a:xfrm>
        </p:spPr>
        <p:txBody>
          <a:bodyPr>
            <a:normAutofit/>
          </a:bodyPr>
          <a:lstStyle/>
          <a:p>
            <a:pPr>
              <a:spcBef>
                <a:spcPts val="0"/>
              </a:spcBef>
            </a:pPr>
            <a:r>
              <a:rPr lang="es-EC" b="1" dirty="0"/>
              <a:t>DECIDIR AMAR PARA SIEMPRE A UNA SOLA PERSONA</a:t>
            </a:r>
            <a:r>
              <a:rPr lang="es-EC" dirty="0"/>
              <a:t>. </a:t>
            </a:r>
            <a:r>
              <a:rPr lang="es-EC" sz="2800" dirty="0"/>
              <a:t>(esposa)</a:t>
            </a:r>
            <a:br>
              <a:rPr lang="es-EC" dirty="0"/>
            </a:br>
            <a:endParaRPr lang="es-ES" dirty="0"/>
          </a:p>
        </p:txBody>
      </p:sp>
      <p:sp>
        <p:nvSpPr>
          <p:cNvPr id="3" name="Marcador de posición de contenido 2"/>
          <p:cNvSpPr>
            <a:spLocks noGrp="1"/>
          </p:cNvSpPr>
          <p:nvPr>
            <p:ph idx="1"/>
          </p:nvPr>
        </p:nvSpPr>
        <p:spPr/>
        <p:txBody>
          <a:bodyPr>
            <a:normAutofit/>
          </a:bodyPr>
          <a:lstStyle/>
          <a:p>
            <a:pPr marL="274320" indent="-228600" algn="l" defTabSz="914400">
              <a:lnSpc>
                <a:spcPct val="90000"/>
              </a:lnSpc>
              <a:spcBef>
                <a:spcPts val="1800"/>
              </a:spcBef>
              <a:buClr>
                <a:srgbClr val="263050"/>
              </a:buClr>
              <a:buSzPct val="80000"/>
              <a:buFont typeface="Wingdings"/>
              <a:buChar char="§"/>
            </a:pPr>
            <a:endParaRPr lang="es-ES" dirty="0"/>
          </a:p>
          <a:p>
            <a:pPr>
              <a:buClr>
                <a:srgbClr val="263050"/>
              </a:buClr>
              <a:buFont typeface="Wingdings"/>
              <a:buChar char="§"/>
            </a:pPr>
            <a:endParaRPr lang="es-EC" dirty="0"/>
          </a:p>
          <a:p>
            <a:pPr>
              <a:buClr>
                <a:srgbClr val="263050"/>
              </a:buClr>
              <a:buFont typeface="Wingdings"/>
              <a:buChar char="§"/>
            </a:pPr>
            <a:r>
              <a:rPr lang="es-EC" dirty="0"/>
              <a:t>Hay un punto donde el </a:t>
            </a:r>
            <a:r>
              <a:rPr lang="es-EC" b="1" dirty="0"/>
              <a:t>amor de la pareja alcanza su mayor liberación y se convierte en un espacio de sana autonomía: </a:t>
            </a:r>
            <a:r>
              <a:rPr lang="es-EC" dirty="0"/>
              <a:t>cuando cada uno </a:t>
            </a:r>
            <a:r>
              <a:rPr lang="es-EC" b="1" dirty="0"/>
              <a:t>descubre que el otro no es suyo</a:t>
            </a:r>
            <a:r>
              <a:rPr lang="es-EC" dirty="0"/>
              <a:t>, sino que </a:t>
            </a:r>
            <a:r>
              <a:rPr lang="es-EC" b="1" dirty="0"/>
              <a:t>tiene un dueño mucho más importante</a:t>
            </a:r>
            <a:r>
              <a:rPr lang="es-EC" dirty="0"/>
              <a:t>, su único Señor. Nadie más puede pretender tomar posesión de la intimidad más personal y secreta del ser amado y sólo él puede ocupar el centro de su vida. </a:t>
            </a:r>
          </a:p>
          <a:p>
            <a:pPr>
              <a:buClr>
                <a:srgbClr val="263050"/>
              </a:buClr>
              <a:buFont typeface="Wingdings"/>
              <a:buChar char="§"/>
            </a:pPr>
            <a:endParaRPr lang="es-ES" dirty="0"/>
          </a:p>
        </p:txBody>
      </p:sp>
    </p:spTree>
    <p:extLst>
      <p:ext uri="{BB962C8B-B14F-4D97-AF65-F5344CB8AC3E}">
        <p14:creationId xmlns:p14="http://schemas.microsoft.com/office/powerpoint/2010/main" val="3855904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Blue 16x9">
  <a:themeElements>
    <a:clrScheme name="Banded_Design_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a:gsLst>
            <a:gs pos="0">
              <a:schemeClr val="phClr">
                <a:lumMod val="0"/>
                <a:lumOff val="100000"/>
              </a:schemeClr>
            </a:gs>
            <a:gs pos="72000">
              <a:schemeClr val="phClr"/>
            </a:gs>
            <a:gs pos="100000">
              <a:schemeClr val="phClr">
                <a:lumMod val="90000"/>
              </a:schemeClr>
            </a:gs>
          </a:gsLst>
          <a:lin ang="5400000" scaled="1"/>
        </a:gradFill>
        <a:gradFill flip="none" rotWithShape="1">
          <a:gsLst>
            <a:gs pos="32000">
              <a:schemeClr val="phClr"/>
            </a:gs>
            <a:gs pos="100000">
              <a:schemeClr val="phClr">
                <a:lumMod val="75000"/>
              </a:schemeClr>
            </a:gs>
          </a:gsLst>
          <a:path path="circle">
            <a:fillToRect l="50000" t="50000" r="50000" b="50000"/>
          </a:path>
          <a:tileRect/>
        </a:gradFill>
      </a:bgFillStyleLst>
    </a:fmtScheme>
  </a:themeElements>
  <a:objectDefaults/>
  <a:extraClrSchemeLst/>
  <a:extLst>
    <a:ext uri="{05A4C25C-085E-4340-85A3-A5531E510DB2}">
      <thm15:themeFamily xmlns:thm15="http://schemas.microsoft.com/office/thememl/2012/main" name="BusinessProjectPlan_TP103417270" id="{DE8F82CC-6DD2-4A56-AD26-979CC913B3BE}" vid="{2A4E3A8D-E0A1-443E-9121-96E42C9A0AF5}"/>
    </a:ext>
  </a:extLst>
</a:theme>
</file>

<file path=ppt/theme/theme2.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3149403-D037-43A9-A21D-FD77B99076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de plan de proyecto empresarial (pantalla panorámica)</Template>
  <TotalTime>0</TotalTime>
  <Words>1029</Words>
  <Application>Microsoft Office PowerPoint</Application>
  <PresentationFormat>Widescreen</PresentationFormat>
  <Paragraphs>67</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Corbel</vt:lpstr>
      <vt:lpstr>Euphemia</vt:lpstr>
      <vt:lpstr>Wingdings</vt:lpstr>
      <vt:lpstr>Banded Design Blue 16x9</vt:lpstr>
      <vt:lpstr>      Vida Espiritual en la Familia </vt:lpstr>
      <vt:lpstr>15 años de matrimonio 5.475 días de convivencia 14 años de Misión 2 hijos varones  </vt:lpstr>
      <vt:lpstr>ESPIRITUALIDAD MATRIMONIAL Y FAMILIAR </vt:lpstr>
      <vt:lpstr>MATRIMONIO Y VOCACIÓN A LA SANTIDAD. </vt:lpstr>
      <vt:lpstr>PowerPoint Presentation</vt:lpstr>
      <vt:lpstr>        LA EXPERIENCIA DE CRISTO EN EL NUCLEO FAMILIAR (esposo) </vt:lpstr>
      <vt:lpstr>    EL DOLOR DEL AMOR EN ORACIÓN. </vt:lpstr>
      <vt:lpstr>DECIDIR AMAR PARA SIEMPRE A UNA SOLA PERSONA. (esposa) </vt:lpstr>
      <vt:lpstr>DECIDIR AMAR PARA SIEMPRE A UNA SOLA PERSONA. (esposa) </vt:lpstr>
      <vt:lpstr>LOS ESPOSOS CRISTIANOS: UNO PARA EL OTRO.  </vt:lpstr>
      <vt:lpstr>  LOS ESPOSOS CRISTIANOS: UNO PARA EL OTRO.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2016-07-01T22:24:00Z</dcterms:created>
  <dcterms:modified xsi:type="dcterms:W3CDTF">2016-07-06T19:08:08Z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TC034172719991</vt:lpwstr>
  </property>
</Properties>
</file>